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5" r:id="rId1"/>
  </p:sldMasterIdLst>
  <p:notesMasterIdLst>
    <p:notesMasterId r:id="rId11"/>
  </p:notesMasterIdLst>
  <p:sldIdLst>
    <p:sldId id="4077" r:id="rId2"/>
    <p:sldId id="4078" r:id="rId3"/>
    <p:sldId id="4079" r:id="rId4"/>
    <p:sldId id="4080" r:id="rId5"/>
    <p:sldId id="4081" r:id="rId6"/>
    <p:sldId id="4082" r:id="rId7"/>
    <p:sldId id="4083" r:id="rId8"/>
    <p:sldId id="4084" r:id="rId9"/>
    <p:sldId id="408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  <a:srgbClr val="7A0000"/>
    <a:srgbClr val="FFE89F"/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4173" autoAdjust="0"/>
  </p:normalViewPr>
  <p:slideViewPr>
    <p:cSldViewPr snapToGrid="0">
      <p:cViewPr varScale="1">
        <p:scale>
          <a:sx n="125" d="100"/>
          <a:sy n="125" d="100"/>
        </p:scale>
        <p:origin x="1236" y="96"/>
      </p:cViewPr>
      <p:guideLst/>
    </p:cSldViewPr>
  </p:slideViewPr>
  <p:outlineViewPr>
    <p:cViewPr>
      <p:scale>
        <a:sx n="33" d="100"/>
        <a:sy n="33" d="100"/>
      </p:scale>
      <p:origin x="0" y="-348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8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6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2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7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7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9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7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7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pexels.com/photo/snow-covered-mountain-during-sunrise-618833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837473B0-CC2E-450A-ABE3-18F120FF3D39}">
                <a1611:picAttrSrcUrl xmlns="" xmlns:a1611="http://schemas.microsoft.com/office/drawing/2016/11/main" r:id="rId14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E5FF5-72BF-4922-8330-A724F147B25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29024-5D85-437B-925B-4F04C1D2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8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D3558-017D-4210-8D7D-34A6386EA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r>
              <a:rPr lang="zh-CN" altLang="en-US" b="1" dirty="0">
                <a:solidFill>
                  <a:schemeClr val="bg1"/>
                </a:solidFill>
              </a:rPr>
              <a:t>向高处行</a:t>
            </a:r>
            <a:r>
              <a:rPr lang="zh-CN" altLang="en-US" dirty="0">
                <a:solidFill>
                  <a:schemeClr val="bg1"/>
                </a:solidFill>
              </a:rPr>
              <a:t/>
            </a:r>
            <a:br>
              <a:rPr lang="zh-CN" altLang="en-US" dirty="0">
                <a:solidFill>
                  <a:schemeClr val="bg1"/>
                </a:solidFill>
              </a:rPr>
            </a:br>
            <a:r>
              <a:rPr lang="en-US" altLang="zh-CN" dirty="0">
                <a:solidFill>
                  <a:schemeClr val="bg1"/>
                </a:solidFill>
              </a:rPr>
              <a:t>Higher 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7D1E8E1-3D2B-48B0-BE4D-21FA99B96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r>
              <a:rPr lang="zh-CN" altLang="en-US" dirty="0">
                <a:solidFill>
                  <a:schemeClr val="bg1"/>
                </a:solidFill>
              </a:rPr>
              <a:t>词</a:t>
            </a:r>
            <a:r>
              <a:rPr lang="en-US" altLang="zh-CN" dirty="0">
                <a:solidFill>
                  <a:schemeClr val="bg1"/>
                </a:solidFill>
              </a:rPr>
              <a:t>/</a:t>
            </a:r>
            <a:r>
              <a:rPr lang="en-US" dirty="0">
                <a:solidFill>
                  <a:schemeClr val="bg1"/>
                </a:solidFill>
              </a:rPr>
              <a:t>Johnson </a:t>
            </a:r>
            <a:r>
              <a:rPr lang="en-US" dirty="0" err="1">
                <a:solidFill>
                  <a:schemeClr val="bg1"/>
                </a:solidFill>
              </a:rPr>
              <a:t>Oatman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曲</a:t>
            </a:r>
            <a:r>
              <a:rPr lang="en-US" altLang="zh-CN" dirty="0">
                <a:solidFill>
                  <a:schemeClr val="bg1"/>
                </a:solidFill>
              </a:rPr>
              <a:t>/</a:t>
            </a:r>
            <a:r>
              <a:rPr lang="en-US" dirty="0">
                <a:solidFill>
                  <a:schemeClr val="bg1"/>
                </a:solidFill>
              </a:rPr>
              <a:t>Charles H. Gabriel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69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45A6DB-1A1E-478E-8D1C-BB183802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954" y="2989629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zh-CN" altLang="en-US" sz="5300" b="1" dirty="0">
                <a:solidFill>
                  <a:schemeClr val="bg1"/>
                </a:solidFill>
              </a:rPr>
              <a:t>求提升我使我坚定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凭信站在天上乐境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我心向往更高之地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求主领我向高处行</a:t>
            </a: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Lord, lift me up, and let me stand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By faith on Canaan’s tableland;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A higher plane than I have found,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Lord, plant my feet on higher ground</a:t>
            </a:r>
            <a:r>
              <a:rPr lang="en-US" altLang="zh-CN" b="1" dirty="0"/>
              <a:t/>
            </a:r>
            <a:br>
              <a:rPr lang="en-US" altLang="zh-CN" b="1" dirty="0"/>
            </a:br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143E0A6-E512-41F5-945B-4DA0D7FC10FB}"/>
              </a:ext>
            </a:extLst>
          </p:cNvPr>
          <p:cNvSpPr/>
          <p:nvPr/>
        </p:nvSpPr>
        <p:spPr>
          <a:xfrm>
            <a:off x="6556883" y="6321641"/>
            <a:ext cx="2442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Higher Ground  Chorus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52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8541C2-A94A-4745-ACF6-7F7BAF163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915" y="2919290"/>
            <a:ext cx="8277957" cy="1325563"/>
          </a:xfrm>
        </p:spPr>
        <p:txBody>
          <a:bodyPr>
            <a:normAutofit fontScale="90000"/>
          </a:bodyPr>
          <a:lstStyle/>
          <a:p>
            <a:r>
              <a:rPr lang="en-US" altLang="zh-CN" sz="5300" b="1" dirty="0">
                <a:solidFill>
                  <a:schemeClr val="bg1"/>
                </a:solidFill>
              </a:rPr>
              <a:t>(</a:t>
            </a:r>
            <a:r>
              <a:rPr lang="zh-CN" altLang="en-US" sz="5300" b="1" dirty="0">
                <a:solidFill>
                  <a:schemeClr val="bg1"/>
                </a:solidFill>
              </a:rPr>
              <a:t>女</a:t>
            </a:r>
            <a:r>
              <a:rPr lang="en-US" altLang="zh-CN" sz="5300" b="1" dirty="0">
                <a:solidFill>
                  <a:schemeClr val="bg1"/>
                </a:solidFill>
              </a:rPr>
              <a:t>)</a:t>
            </a:r>
            <a:r>
              <a:rPr lang="zh-CN" altLang="en-US" sz="5300" b="1" dirty="0">
                <a:solidFill>
                  <a:schemeClr val="bg1"/>
                </a:solidFill>
              </a:rPr>
              <a:t>我今奔向更高之地</a:t>
            </a:r>
            <a:r>
              <a:rPr lang="en-US" altLang="zh-CN" sz="5300" b="1" dirty="0">
                <a:solidFill>
                  <a:schemeClr val="bg1"/>
                </a:solidFill>
              </a:rPr>
              <a:t/>
            </a:r>
            <a:br>
              <a:rPr lang="en-US" altLang="zh-CN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步步坚立日日高升</a:t>
            </a:r>
            <a:r>
              <a:rPr lang="en-US" altLang="zh-CN" sz="5300" b="1" dirty="0">
                <a:solidFill>
                  <a:schemeClr val="bg1"/>
                </a:solidFill>
              </a:rPr>
              <a:t/>
            </a:r>
            <a:br>
              <a:rPr lang="en-US" altLang="zh-CN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当我前行祷告不停</a:t>
            </a:r>
            <a:r>
              <a:rPr lang="en-US" altLang="zh-CN" sz="5300" b="1" dirty="0">
                <a:solidFill>
                  <a:schemeClr val="bg1"/>
                </a:solidFill>
              </a:rPr>
              <a:t/>
            </a:r>
            <a:br>
              <a:rPr lang="en-US" altLang="zh-CN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求主领我向高处行</a:t>
            </a: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I’m pressing on the upward way,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New heights I’m gaining every day;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Still praying as I onward bound,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Lord, plant my feet on higher ground.</a:t>
            </a:r>
            <a:r>
              <a:rPr lang="en-US" altLang="zh-CN" dirty="0"/>
              <a:t>”</a:t>
            </a:r>
            <a:br>
              <a:rPr lang="en-US" altLang="zh-CN" dirty="0"/>
            </a:br>
            <a:r>
              <a:rPr lang="en-US" altLang="zh-CN" dirty="0"/>
              <a:t> 	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4BF968E-3E5A-42F6-92B0-71A76E4AF7CC}"/>
              </a:ext>
            </a:extLst>
          </p:cNvPr>
          <p:cNvSpPr txBox="1"/>
          <p:nvPr/>
        </p:nvSpPr>
        <p:spPr>
          <a:xfrm>
            <a:off x="6695342" y="6312877"/>
            <a:ext cx="1969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Higher Ground 1/4</a:t>
            </a:r>
          </a:p>
        </p:txBody>
      </p:sp>
    </p:spTree>
    <p:extLst>
      <p:ext uri="{BB962C8B-B14F-4D97-AF65-F5344CB8AC3E}">
        <p14:creationId xmlns:p14="http://schemas.microsoft.com/office/powerpoint/2010/main" val="250219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F83D0F-910C-4D51-9034-2FFD1283A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561" y="312151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altLang="zh-CN" sz="5300" b="1" dirty="0">
                <a:solidFill>
                  <a:schemeClr val="bg1"/>
                </a:solidFill>
              </a:rPr>
              <a:t>(</a:t>
            </a:r>
            <a:r>
              <a:rPr lang="zh-CN" altLang="en-US" sz="5300" b="1" dirty="0">
                <a:solidFill>
                  <a:schemeClr val="bg1"/>
                </a:solidFill>
              </a:rPr>
              <a:t>男</a:t>
            </a:r>
            <a:r>
              <a:rPr lang="en-US" altLang="zh-CN" sz="5300" b="1" dirty="0">
                <a:solidFill>
                  <a:schemeClr val="bg1"/>
                </a:solidFill>
              </a:rPr>
              <a:t>)</a:t>
            </a:r>
            <a:r>
              <a:rPr lang="zh-CN" altLang="en-US" sz="5300" b="1" dirty="0">
                <a:solidFill>
                  <a:schemeClr val="bg1"/>
                </a:solidFill>
              </a:rPr>
              <a:t>世上充满疑虑无助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并非我愿常居之处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en-US" altLang="zh-CN" sz="5300" b="1" dirty="0">
                <a:solidFill>
                  <a:schemeClr val="bg1"/>
                </a:solidFill>
              </a:rPr>
              <a:t>(</a:t>
            </a:r>
            <a:r>
              <a:rPr lang="zh-CN" altLang="en-US" sz="5300" b="1" dirty="0">
                <a:solidFill>
                  <a:schemeClr val="bg1"/>
                </a:solidFill>
              </a:rPr>
              <a:t>合</a:t>
            </a:r>
            <a:r>
              <a:rPr lang="en-US" altLang="zh-CN" sz="5300" b="1" dirty="0">
                <a:solidFill>
                  <a:schemeClr val="bg1"/>
                </a:solidFill>
              </a:rPr>
              <a:t>)</a:t>
            </a:r>
            <a:r>
              <a:rPr lang="zh-CN" altLang="en-US" sz="5300" b="1" dirty="0">
                <a:solidFill>
                  <a:schemeClr val="bg1"/>
                </a:solidFill>
              </a:rPr>
              <a:t>有人或愿世间久住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但我祈求更高之处</a:t>
            </a: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My heart has no desire to stay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Where doubts arise and fears dismay;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Though some may dwell where these abound,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My prayer, my aim, is higher ground.</a:t>
            </a:r>
            <a:br>
              <a:rPr lang="en-US" altLang="zh-CN" b="1" dirty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2374AE0-354C-4984-A085-3DAA8A8C81EE}"/>
              </a:ext>
            </a:extLst>
          </p:cNvPr>
          <p:cNvSpPr/>
          <p:nvPr/>
        </p:nvSpPr>
        <p:spPr>
          <a:xfrm>
            <a:off x="7237533" y="6378058"/>
            <a:ext cx="1947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Higher Ground 2/4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72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184AB7-75B8-4583-BE7F-5B1B35243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0" y="2924479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altLang="zh-CN" sz="5300" b="1" dirty="0">
                <a:solidFill>
                  <a:schemeClr val="bg1"/>
                </a:solidFill>
              </a:rPr>
              <a:t>(</a:t>
            </a:r>
            <a:r>
              <a:rPr lang="zh-CN" altLang="en-US" sz="5300" b="1" dirty="0">
                <a:solidFill>
                  <a:schemeClr val="bg1"/>
                </a:solidFill>
              </a:rPr>
              <a:t>女</a:t>
            </a:r>
            <a:r>
              <a:rPr lang="en-US" altLang="zh-CN" sz="5300" b="1" dirty="0">
                <a:solidFill>
                  <a:schemeClr val="bg1"/>
                </a:solidFill>
              </a:rPr>
              <a:t>)</a:t>
            </a:r>
            <a:r>
              <a:rPr lang="zh-CN" altLang="en-US" sz="5300" b="1" dirty="0">
                <a:solidFill>
                  <a:schemeClr val="bg1"/>
                </a:solidFill>
              </a:rPr>
              <a:t>魔鬼虽然暗箭猛攻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en-US" altLang="zh-CN" sz="5300" b="1" dirty="0">
                <a:solidFill>
                  <a:schemeClr val="bg1"/>
                </a:solidFill>
              </a:rPr>
              <a:t>(</a:t>
            </a:r>
            <a:r>
              <a:rPr lang="zh-CN" altLang="en-US" sz="5300" b="1" dirty="0">
                <a:solidFill>
                  <a:schemeClr val="bg1"/>
                </a:solidFill>
              </a:rPr>
              <a:t>男</a:t>
            </a:r>
            <a:r>
              <a:rPr lang="en-US" altLang="zh-CN" sz="5300" b="1" dirty="0">
                <a:solidFill>
                  <a:schemeClr val="bg1"/>
                </a:solidFill>
              </a:rPr>
              <a:t>)</a:t>
            </a:r>
            <a:r>
              <a:rPr lang="zh-CN" altLang="en-US" sz="5300" b="1" dirty="0">
                <a:solidFill>
                  <a:schemeClr val="bg1"/>
                </a:solidFill>
              </a:rPr>
              <a:t>属世生活何足轻重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en-US" altLang="zh-CN" sz="5300" b="1" dirty="0">
                <a:solidFill>
                  <a:schemeClr val="bg1"/>
                </a:solidFill>
              </a:rPr>
              <a:t>(</a:t>
            </a:r>
            <a:r>
              <a:rPr lang="zh-CN" altLang="en-US" sz="5300" b="1" dirty="0">
                <a:solidFill>
                  <a:schemeClr val="bg1"/>
                </a:solidFill>
              </a:rPr>
              <a:t>合</a:t>
            </a:r>
            <a:r>
              <a:rPr lang="en-US" altLang="zh-CN" sz="5300" b="1" dirty="0">
                <a:solidFill>
                  <a:schemeClr val="bg1"/>
                </a:solidFill>
              </a:rPr>
              <a:t>)</a:t>
            </a:r>
            <a:r>
              <a:rPr lang="zh-CN" altLang="en-US" sz="5300" b="1" dirty="0">
                <a:solidFill>
                  <a:schemeClr val="bg1"/>
                </a:solidFill>
              </a:rPr>
              <a:t>凭信得闻快乐歌声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en-US" altLang="zh-CN" sz="5300" b="1" dirty="0">
                <a:solidFill>
                  <a:schemeClr val="bg1"/>
                </a:solidFill>
              </a:rPr>
              <a:t>	</a:t>
            </a:r>
            <a:r>
              <a:rPr lang="zh-CN" altLang="en-US" sz="5300" b="1" dirty="0">
                <a:solidFill>
                  <a:schemeClr val="bg1"/>
                </a:solidFill>
              </a:rPr>
              <a:t>天上圣徒所发赞颂</a:t>
            </a: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I want to live above the world,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Though Satan’s darts at me are hurled;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For faith has caught the joyful sound,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The song of saints on higher ground.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43F4EA3-1DCC-4FEF-A807-5A78188991EE}"/>
              </a:ext>
            </a:extLst>
          </p:cNvPr>
          <p:cNvSpPr/>
          <p:nvPr/>
        </p:nvSpPr>
        <p:spPr>
          <a:xfrm>
            <a:off x="7062441" y="6352415"/>
            <a:ext cx="1947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Higher Ground 3/4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3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45A6DB-1A1E-478E-8D1C-BB183802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954" y="2989629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zh-CN" altLang="en-US" sz="5300" b="1" dirty="0">
                <a:solidFill>
                  <a:schemeClr val="bg1"/>
                </a:solidFill>
              </a:rPr>
              <a:t>求提升我使我坚定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凭信站在天上乐境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我心向往更高之地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求主领我向高处行</a:t>
            </a: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Lord, lift me up, and let me stand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By faith on Canaan’s tableland;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A higher plane than I have found,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Lord, plant my feet on higher ground</a:t>
            </a:r>
            <a:r>
              <a:rPr lang="en-US" altLang="zh-CN" b="1" dirty="0"/>
              <a:t/>
            </a:r>
            <a:br>
              <a:rPr lang="en-US" altLang="zh-CN" b="1" dirty="0"/>
            </a:br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143E0A6-E512-41F5-945B-4DA0D7FC10FB}"/>
              </a:ext>
            </a:extLst>
          </p:cNvPr>
          <p:cNvSpPr/>
          <p:nvPr/>
        </p:nvSpPr>
        <p:spPr>
          <a:xfrm>
            <a:off x="6556883" y="6321641"/>
            <a:ext cx="2442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Higher Ground  Chorus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4702A6-609B-43A4-B70D-05224C7F3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19" y="313030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altLang="zh-CN" sz="5300" b="1" dirty="0">
                <a:solidFill>
                  <a:schemeClr val="bg1"/>
                </a:solidFill>
              </a:rPr>
              <a:t>(</a:t>
            </a:r>
            <a:r>
              <a:rPr lang="zh-CN" altLang="en-US" sz="5300" b="1" dirty="0">
                <a:solidFill>
                  <a:schemeClr val="bg1"/>
                </a:solidFill>
              </a:rPr>
              <a:t>女</a:t>
            </a:r>
            <a:r>
              <a:rPr lang="en-US" altLang="zh-CN" sz="5300" b="1" dirty="0">
                <a:solidFill>
                  <a:schemeClr val="bg1"/>
                </a:solidFill>
              </a:rPr>
              <a:t>)</a:t>
            </a:r>
            <a:r>
              <a:rPr lang="zh-CN" altLang="en-US" sz="5300" b="1" dirty="0">
                <a:solidFill>
                  <a:schemeClr val="bg1"/>
                </a:solidFill>
              </a:rPr>
              <a:t>我必上升穹苍极境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en-US" altLang="zh-CN" sz="5300" b="1" dirty="0">
                <a:solidFill>
                  <a:schemeClr val="bg1"/>
                </a:solidFill>
              </a:rPr>
              <a:t>(</a:t>
            </a:r>
            <a:r>
              <a:rPr lang="zh-CN" altLang="en-US" sz="5300" b="1" dirty="0">
                <a:solidFill>
                  <a:schemeClr val="bg1"/>
                </a:solidFill>
              </a:rPr>
              <a:t>男</a:t>
            </a:r>
            <a:r>
              <a:rPr lang="en-US" altLang="zh-CN" sz="5300" b="1" dirty="0">
                <a:solidFill>
                  <a:schemeClr val="bg1"/>
                </a:solidFill>
              </a:rPr>
              <a:t>)</a:t>
            </a:r>
            <a:r>
              <a:rPr lang="zh-CN" altLang="en-US" sz="5300" b="1" dirty="0">
                <a:solidFill>
                  <a:schemeClr val="bg1"/>
                </a:solidFill>
              </a:rPr>
              <a:t>进入天堂荣华美景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en-US" altLang="zh-CN" sz="5300" b="1" dirty="0">
                <a:solidFill>
                  <a:schemeClr val="bg1"/>
                </a:solidFill>
              </a:rPr>
              <a:t>(</a:t>
            </a:r>
            <a:r>
              <a:rPr lang="zh-CN" altLang="en-US" sz="5300" b="1" dirty="0">
                <a:solidFill>
                  <a:schemeClr val="bg1"/>
                </a:solidFill>
              </a:rPr>
              <a:t>合</a:t>
            </a:r>
            <a:r>
              <a:rPr lang="en-US" altLang="zh-CN" sz="5300" b="1" dirty="0">
                <a:solidFill>
                  <a:schemeClr val="bg1"/>
                </a:solidFill>
              </a:rPr>
              <a:t>)</a:t>
            </a:r>
            <a:r>
              <a:rPr lang="zh-CN" altLang="en-US" sz="5300" b="1" dirty="0">
                <a:solidFill>
                  <a:schemeClr val="bg1"/>
                </a:solidFill>
              </a:rPr>
              <a:t>如今我灵祈祷不停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    求主同行直到天庭</a:t>
            </a: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I want to scale the utmost height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And catch a gleam of glory bright;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But still I’ll pray till rest I’ve found,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Lord, lead me on to higher ground.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7C78BCC-9989-453C-9DA1-51B66B91D94C}"/>
              </a:ext>
            </a:extLst>
          </p:cNvPr>
          <p:cNvSpPr/>
          <p:nvPr/>
        </p:nvSpPr>
        <p:spPr>
          <a:xfrm>
            <a:off x="7097610" y="6374395"/>
            <a:ext cx="1947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Higher Ground 4/4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9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45A6DB-1A1E-478E-8D1C-BB183802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954" y="2989629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zh-CN" altLang="en-US" sz="5300" b="1" dirty="0">
                <a:solidFill>
                  <a:schemeClr val="bg1"/>
                </a:solidFill>
              </a:rPr>
              <a:t>求提升我使我坚定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凭信站在天上乐境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我心向往更高之地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求主领我向高处行</a:t>
            </a: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Lord, lift me up, and let me stand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By faith on Canaan’s tableland;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A higher plane than I have found,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Lord, plant my feet on higher ground</a:t>
            </a:r>
            <a:r>
              <a:rPr lang="en-US" altLang="zh-CN" b="1" dirty="0"/>
              <a:t/>
            </a:r>
            <a:br>
              <a:rPr lang="en-US" altLang="zh-CN" b="1" dirty="0"/>
            </a:br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143E0A6-E512-41F5-945B-4DA0D7FC10FB}"/>
              </a:ext>
            </a:extLst>
          </p:cNvPr>
          <p:cNvSpPr/>
          <p:nvPr/>
        </p:nvSpPr>
        <p:spPr>
          <a:xfrm>
            <a:off x="6556883" y="6321641"/>
            <a:ext cx="2442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Higher Ground  Chorus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42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45A6DB-1A1E-478E-8D1C-BB183802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954" y="2989629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zh-CN" altLang="en-US" sz="5300" b="1" dirty="0">
                <a:solidFill>
                  <a:schemeClr val="bg1"/>
                </a:solidFill>
              </a:rPr>
              <a:t>求提升我使我坚定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凭信站在天上乐境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我心向往更高之地</a:t>
            </a:r>
            <a:br>
              <a:rPr lang="zh-CN" altLang="en-US" sz="5300" b="1" dirty="0">
                <a:solidFill>
                  <a:schemeClr val="bg1"/>
                </a:solidFill>
              </a:rPr>
            </a:br>
            <a:r>
              <a:rPr lang="zh-CN" altLang="en-US" sz="5300" b="1" dirty="0">
                <a:solidFill>
                  <a:schemeClr val="bg1"/>
                </a:solidFill>
              </a:rPr>
              <a:t>求主领我向高处行  啊</a:t>
            </a:r>
            <a:r>
              <a:rPr lang="en-US" altLang="zh-CN" sz="5300" b="1">
                <a:solidFill>
                  <a:schemeClr val="bg1"/>
                </a:solidFill>
              </a:rPr>
              <a:t>…</a:t>
            </a: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/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Lord, lift me up, and let me stand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By faith on Canaan’s tableland;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A higher plane than I have found,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b="1" dirty="0">
                <a:solidFill>
                  <a:schemeClr val="bg1"/>
                </a:solidFill>
              </a:rPr>
              <a:t>Lord, plant my feet on higher ground</a:t>
            </a:r>
            <a:r>
              <a:rPr lang="en-US" altLang="zh-CN" b="1" dirty="0"/>
              <a:t/>
            </a:r>
            <a:br>
              <a:rPr lang="en-US" altLang="zh-CN" b="1" dirty="0"/>
            </a:br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143E0A6-E512-41F5-945B-4DA0D7FC10FB}"/>
              </a:ext>
            </a:extLst>
          </p:cNvPr>
          <p:cNvSpPr/>
          <p:nvPr/>
        </p:nvSpPr>
        <p:spPr>
          <a:xfrm>
            <a:off x="6556883" y="6321641"/>
            <a:ext cx="2442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Higher Ground  Chorus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82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2328</TotalTime>
  <Words>114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等线</vt:lpstr>
      <vt:lpstr>等线 Light</vt:lpstr>
      <vt:lpstr>Arial</vt:lpstr>
      <vt:lpstr>Calibri</vt:lpstr>
      <vt:lpstr>Calibri Light</vt:lpstr>
      <vt:lpstr>7_Office Theme</vt:lpstr>
      <vt:lpstr>向高处行 Higher Ground</vt:lpstr>
      <vt:lpstr>求提升我使我坚定 凭信站在天上乐境 我心向往更高之地 求主领我向高处行  Lord, lift me up, and let me stand By faith on Canaan’s tableland; A higher plane than I have found, Lord, plant my feet on higher ground </vt:lpstr>
      <vt:lpstr>(女)我今奔向更高之地 步步坚立日日高升 当我前行祷告不停 求主领我向高处行  I’m pressing on the upward way, New heights I’m gaining every day; Still praying as I onward bound, Lord, plant my feet on higher ground.”   </vt:lpstr>
      <vt:lpstr>(男)世上充满疑虑无助 并非我愿常居之处 (合)有人或愿世间久住 但我祈求更高之处  My heart has no desire to stay Where doubts arise and fears dismay; Though some may dwell where these abound, My prayer, my aim, is higher ground. </vt:lpstr>
      <vt:lpstr>(女)魔鬼虽然暗箭猛攻 (男)属世生活何足轻重 (合)凭信得闻快乐歌声  天上圣徒所发赞颂  I want to live above the world, Though Satan’s darts at me are hurled; For faith has caught the joyful sound, The song of saints on higher ground.</vt:lpstr>
      <vt:lpstr>求提升我使我坚定 凭信站在天上乐境 我心向往更高之地 求主领我向高处行  Lord, lift me up, and let me stand By faith on Canaan’s tableland; A higher plane than I have found, Lord, plant my feet on higher ground </vt:lpstr>
      <vt:lpstr>(女)我必上升穹苍极境 (男)进入天堂荣华美景 (合)如今我灵祈祷不停     求主同行直到天庭  I want to scale the utmost height And catch a gleam of glory bright; But still I’ll pray till rest I’ve found, Lord, lead me on to higher ground.</vt:lpstr>
      <vt:lpstr>求提升我使我坚定 凭信站在天上乐境 我心向往更高之地 求主领我向高处行  Lord, lift me up, and let me stand By faith on Canaan’s tableland; A higher plane than I have found, Lord, plant my feet on higher ground </vt:lpstr>
      <vt:lpstr>求提升我使我坚定 凭信站在天上乐境 我心向往更高之地 求主领我向高处行  啊…  Lord, lift me up, and let me stand By faith on Canaan’s tableland; A higher plane than I have found, Lord, plant my feet on higher ground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PEI</cp:lastModifiedBy>
  <cp:revision>596</cp:revision>
  <dcterms:created xsi:type="dcterms:W3CDTF">2018-06-05T19:05:47Z</dcterms:created>
  <dcterms:modified xsi:type="dcterms:W3CDTF">2020-02-07T02:17:13Z</dcterms:modified>
</cp:coreProperties>
</file>